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5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35866-CA55-4DFB-81A5-340834AD00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D5F22C-CD59-4B92-8007-7B900B6AB7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DB88C8-89CD-4572-ABE0-FA45F66AE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5170-8B4A-4792-A3E3-BE0946BF0478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173C0-5C76-48BC-BAE5-6E742C227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ABCD23-B860-49C2-B368-16F1A016E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D8F88-FD61-4DBA-8CE7-C7D8495CB4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9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8DD42-DF65-435D-950F-E8B3307F8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660FC5-DF0D-4050-9B86-D5C78077B7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FCD175-1937-4C9D-AE46-A170A4F9C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5170-8B4A-4792-A3E3-BE0946BF0478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8BEBD-F081-4D98-AD4F-CD2469555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D8511D-28FD-4811-B842-0C1663E3F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D8F88-FD61-4DBA-8CE7-C7D8495CB4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911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A4981F-5867-4462-AC11-8F0CE72467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DFC900-E72A-443A-922D-343DBB1A1F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60495-6487-4127-A81A-A4D85D283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5170-8B4A-4792-A3E3-BE0946BF0478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1CCDC1-2607-4EC1-9BB9-335F55C61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1A2C16-FDF8-4F58-929A-805081DE8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D8F88-FD61-4DBA-8CE7-C7D8495CB4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132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AA3D3-2F1A-4888-8918-D28617C8E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65D7B-83AA-48EC-A3E3-BB38F6412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E957C-B887-4E1E-A68D-E6B97C84A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5170-8B4A-4792-A3E3-BE0946BF0478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08933-5823-4EC1-AEA6-5FAC38A8B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9BC267-72A1-4E5F-B5F3-FDA67EB00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D8F88-FD61-4DBA-8CE7-C7D8495CB4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725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15FAD-28FC-4FA7-8D19-3DC87A920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AC753B-8EEB-4C0C-8858-A75612A451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DBB06-0DFE-471F-8BF6-5A62D5EEF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5170-8B4A-4792-A3E3-BE0946BF0478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B4F72-91DB-4161-8052-741E321C9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DE4907-B3C8-41B5-A34B-F79B47C8B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D8F88-FD61-4DBA-8CE7-C7D8495CB4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050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090F5-179C-4458-AFBC-BC0BFA03B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43F3E-9BFF-4AA1-931F-225AAD31B0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D2AE80-6564-4D3B-9F52-2880EEC85B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050B28-7F05-4886-8AA2-AEE28472E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5170-8B4A-4792-A3E3-BE0946BF0478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42003C-55D6-4578-A9F0-303B1207F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B0CD92-66ED-49F3-B2F3-A89F90761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D8F88-FD61-4DBA-8CE7-C7D8495CB4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189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C4FC5-BBED-42C0-84C6-EAC77CC87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F57BDE-EAC3-4E34-8C8E-1AF2D7ADF0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64E3F0-9958-477C-84CD-A3FA7E79E1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9ABF7E-F5DF-4160-9ABC-D8D45878AA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5B772A-525E-472F-B598-44FEF77DB8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966AAA-8B60-46EC-BEFD-F4E7FED83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5170-8B4A-4792-A3E3-BE0946BF0478}" type="datetimeFigureOut">
              <a:rPr lang="en-US" smtClean="0"/>
              <a:t>3/3/26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2B6448-242E-49B7-B9E9-C16ADF2C9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7C84A2-0CF8-4267-BB22-93F28BBCF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D8F88-FD61-4DBA-8CE7-C7D8495CB4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531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AB175-0200-46ED-BE89-C6CF6943B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D7A1E1-5314-4F01-8F3F-8D0F843B6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5170-8B4A-4792-A3E3-BE0946BF0478}" type="datetimeFigureOut">
              <a:rPr lang="en-US" smtClean="0"/>
              <a:t>3/3/26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09DFD0-1E90-4FB5-B5BD-2C3566B80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07FA5B-673F-418A-A679-C37F43F1B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D8F88-FD61-4DBA-8CE7-C7D8495CB4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917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B3BDF1-0BA6-4280-872A-95C8F7822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5170-8B4A-4792-A3E3-BE0946BF0478}" type="datetimeFigureOut">
              <a:rPr lang="en-US" smtClean="0"/>
              <a:t>3/3/26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B609F5-6A50-4020-9254-434C4E63E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C79EC1-C5AE-4571-A19E-349AE2771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D8F88-FD61-4DBA-8CE7-C7D8495CB4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4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A3E5F-D39F-49DC-B23A-4ED5A07EF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58D3B-031E-41E3-894D-629673F5A5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67F060-F4D1-4B38-A006-D9D6BBA342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AE634-DE2B-4F8C-B13E-4F3955C9C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5170-8B4A-4792-A3E3-BE0946BF0478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937E9A-A65F-42CD-8A46-88A4C06DA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68356A-D6AE-471A-9AA1-6BD26420D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D8F88-FD61-4DBA-8CE7-C7D8495CB4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602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C576A-DB34-42CF-926B-F0A805EDA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F7681B-74EF-41EA-ABD5-D7CBEE23E8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1EAF37-562F-4C0E-8B70-6F21B5C6A0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ABCAB7-7F60-480C-9ED5-ED442620A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5170-8B4A-4792-A3E3-BE0946BF0478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8E8958-63DE-4D33-B336-372C9CBD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FF1EE8-7F5F-4DB3-89C1-4180416F0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D8F88-FD61-4DBA-8CE7-C7D8495CB4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14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803227-C0AA-43B4-8A87-0F7A9B3D7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3D0CF1-ADB1-470A-BC6B-313D6657A5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2A497-D333-4097-B3A9-88DF1936DF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E5170-8B4A-4792-A3E3-BE0946BF0478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3FBDA6-AC57-4DB0-9BDC-837141D053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0E15A-23F4-41B5-AA29-2068F7F194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D8F88-FD61-4DBA-8CE7-C7D8495CB4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828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844FD25-87CE-4C15-BF8E-54410312A31B}"/>
              </a:ext>
            </a:extLst>
          </p:cNvPr>
          <p:cNvSpPr txBox="1"/>
          <p:nvPr/>
        </p:nvSpPr>
        <p:spPr>
          <a:xfrm>
            <a:off x="4561912" y="68321"/>
            <a:ext cx="2755061" cy="580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Company X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C5EFA68-983C-42F2-BBDA-9FB9832664C3}"/>
              </a:ext>
            </a:extLst>
          </p:cNvPr>
          <p:cNvCxnSpPr>
            <a:cxnSpLocks/>
          </p:cNvCxnSpPr>
          <p:nvPr/>
        </p:nvCxnSpPr>
        <p:spPr>
          <a:xfrm>
            <a:off x="5939443" y="955497"/>
            <a:ext cx="0" cy="515805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262B43E-F28E-497A-859F-52BD5BE1D892}"/>
              </a:ext>
            </a:extLst>
          </p:cNvPr>
          <p:cNvCxnSpPr>
            <a:cxnSpLocks/>
          </p:cNvCxnSpPr>
          <p:nvPr/>
        </p:nvCxnSpPr>
        <p:spPr>
          <a:xfrm flipH="1">
            <a:off x="357518" y="3457254"/>
            <a:ext cx="1116385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9E0D1F28-749C-489C-B462-25E736636BF9}"/>
              </a:ext>
            </a:extLst>
          </p:cNvPr>
          <p:cNvSpPr/>
          <p:nvPr/>
        </p:nvSpPr>
        <p:spPr>
          <a:xfrm>
            <a:off x="6115112" y="919111"/>
            <a:ext cx="5406258" cy="2419989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E3F0BA-CB3B-42A5-900E-5E83A083A3AD}"/>
              </a:ext>
            </a:extLst>
          </p:cNvPr>
          <p:cNvSpPr/>
          <p:nvPr/>
        </p:nvSpPr>
        <p:spPr>
          <a:xfrm>
            <a:off x="357517" y="919113"/>
            <a:ext cx="5406258" cy="2419989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30467E3-B276-4FB9-938F-4E5A33C8050E}"/>
              </a:ext>
            </a:extLst>
          </p:cNvPr>
          <p:cNvSpPr/>
          <p:nvPr/>
        </p:nvSpPr>
        <p:spPr>
          <a:xfrm>
            <a:off x="6093948" y="3618279"/>
            <a:ext cx="5406258" cy="2419989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793C70A-5D85-4AE3-AB83-0ABE80AE2F8C}"/>
              </a:ext>
            </a:extLst>
          </p:cNvPr>
          <p:cNvSpPr/>
          <p:nvPr/>
        </p:nvSpPr>
        <p:spPr>
          <a:xfrm>
            <a:off x="357517" y="3618278"/>
            <a:ext cx="5406258" cy="2419989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D3AAE1D-D0AC-4094-8369-D8F76292E047}"/>
              </a:ext>
            </a:extLst>
          </p:cNvPr>
          <p:cNvSpPr txBox="1"/>
          <p:nvPr/>
        </p:nvSpPr>
        <p:spPr>
          <a:xfrm>
            <a:off x="476150" y="919111"/>
            <a:ext cx="525326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/>
              <a:t>Company overview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Founded in XXXX; </a:t>
            </a:r>
            <a:r>
              <a:rPr lang="en-US" b="1" dirty="0" err="1"/>
              <a:t>HQ’d</a:t>
            </a:r>
            <a:r>
              <a:rPr lang="en-US" b="1" dirty="0"/>
              <a:t> in ABC, 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Employee stock ownership plan</a:t>
            </a:r>
            <a:r>
              <a:rPr lang="en-US" dirty="0"/>
              <a:t> (</a:t>
            </a:r>
            <a:r>
              <a:rPr lang="en-US" b="1" dirty="0"/>
              <a:t>ESOP</a:t>
            </a:r>
            <a:r>
              <a:rPr lang="en-US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Nature of Services provided:</a:t>
            </a:r>
            <a:endParaRPr lang="en-US" b="1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Primary customers:</a:t>
            </a:r>
            <a:endParaRPr lang="en-US" b="1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A27C379-AB81-4B40-A871-B29EC2B461CD}"/>
              </a:ext>
            </a:extLst>
          </p:cNvPr>
          <p:cNvSpPr txBox="1"/>
          <p:nvPr/>
        </p:nvSpPr>
        <p:spPr>
          <a:xfrm>
            <a:off x="441789" y="3693558"/>
            <a:ext cx="525326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/>
              <a:t>Leadership</a:t>
            </a:r>
            <a:endParaRPr lang="en-US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CEO (or C Suite):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Government Affairs POC: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Contract Lobbyist: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D86D91D-A502-4EE2-9B37-49CB85B9627A}"/>
              </a:ext>
            </a:extLst>
          </p:cNvPr>
          <p:cNvSpPr txBox="1"/>
          <p:nvPr/>
        </p:nvSpPr>
        <p:spPr>
          <a:xfrm>
            <a:off x="6290781" y="955497"/>
            <a:ext cx="5253263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/>
              <a:t>Prior year Congressional Priorities/Successes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FY24: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FY25: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FY26: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NDAA language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4C7B337-B6D8-438C-9983-318682952354}"/>
              </a:ext>
            </a:extLst>
          </p:cNvPr>
          <p:cNvSpPr txBox="1"/>
          <p:nvPr/>
        </p:nvSpPr>
        <p:spPr>
          <a:xfrm>
            <a:off x="6290781" y="3618278"/>
            <a:ext cx="525326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/>
              <a:t>By the Numbers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Employees in AL: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Employees elsewhere: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Revenue:</a:t>
            </a:r>
          </a:p>
          <a:p>
            <a:pPr algn="ctr"/>
            <a:endParaRPr lang="en-US" b="1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22663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68</Words>
  <Application>Microsoft Macintosh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McKinnon, Mark (Britt)</dc:creator>
  <cp:lastModifiedBy>Rubin, Skylar (Britt)</cp:lastModifiedBy>
  <cp:revision>9</cp:revision>
  <cp:lastPrinted>2023-01-04T18:35:41Z</cp:lastPrinted>
  <dcterms:created xsi:type="dcterms:W3CDTF">2023-01-04T18:17:40Z</dcterms:created>
  <dcterms:modified xsi:type="dcterms:W3CDTF">2026-03-03T22:35:30Z</dcterms:modified>
</cp:coreProperties>
</file>